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6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  <p:sldId id="302" r:id="rId33"/>
    <p:sldId id="303" r:id="rId34"/>
    <p:sldId id="304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660"/>
  </p:normalViewPr>
  <p:slideViewPr>
    <p:cSldViewPr snapToGrid="0">
      <p:cViewPr varScale="1">
        <p:scale>
          <a:sx n="73" d="100"/>
          <a:sy n="73" d="100"/>
        </p:scale>
        <p:origin x="91" y="19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image" Target="../media/image27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𝐼_𝑠𝑒𝑔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𝑖(𝑥,𝑦)≤𝑡@1 𝑖𝑓 𝑖(𝑥,𝑦)&gt;𝑡)┤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𝐵^2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𝑊^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𝐼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Compute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𝐵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𝑊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17.05.2022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1.png"/><Relationship Id="rId2" Type="http://schemas.openxmlformats.org/officeDocument/2006/relationships/diagramData" Target="../diagrams/data7.xml"/><Relationship Id="rId16" Type="http://schemas.openxmlformats.org/officeDocument/2006/relationships/image" Target="../media/image30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4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8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0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39.png"/><Relationship Id="rId17" Type="http://schemas.openxmlformats.org/officeDocument/2006/relationships/image" Target="../media/image42.svg"/><Relationship Id="rId2" Type="http://schemas.openxmlformats.org/officeDocument/2006/relationships/image" Target="../media/image45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6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4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2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1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80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3.xml"/><Relationship Id="rId9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2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9935183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9935183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095522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095522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0;1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5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 dirty="0"/>
              <a:t>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457216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/>
                  <a:t>P</a:t>
                </a:r>
                <a:r>
                  <a:rPr lang="de-DE" sz="1600" dirty="0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+ a )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457216" cy="769057"/>
              </a:xfrm>
              <a:prstGeom prst="rect">
                <a:avLst/>
              </a:prstGeom>
              <a:blipFill>
                <a:blip r:embed="rId2"/>
                <a:stretch>
                  <a:fillRect l="-2682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Thersholding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Staining: H2b-GFP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Staining: Oct4-GFP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: Hoechst</a:t>
            </a:r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765" y="2917142"/>
            <a:ext cx="4388469" cy="3145069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352932" y="3149600"/>
            <a:ext cx="0" cy="24988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A90910-4E14-3857-8CBB-B2A517468E31}"/>
              </a:ext>
            </a:extLst>
          </p:cNvPr>
          <p:cNvSpPr txBox="1"/>
          <p:nvPr/>
        </p:nvSpPr>
        <p:spPr>
          <a:xfrm>
            <a:off x="1097280" y="2127196"/>
            <a:ext cx="697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picture</a:t>
            </a:r>
            <a:r>
              <a:rPr lang="de-DE" sz="2000" dirty="0"/>
              <a:t> </a:t>
            </a:r>
            <a:r>
              <a:rPr lang="de-DE" sz="2000" dirty="0" err="1"/>
              <a:t>segmentation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variances</a:t>
                </a:r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892</Words>
  <Application>Microsoft Office PowerPoint</Application>
  <PresentationFormat>Widescreen</PresentationFormat>
  <Paragraphs>275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Avenir Next LT Pro</vt:lpstr>
      <vt:lpstr>Avenir Next LT Pro (Textkörper)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 Presentation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 Presentation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 Discriminant Criterion Measure</vt:lpstr>
      <vt:lpstr>Holes</vt:lpstr>
      <vt:lpstr>Histogram stretching </vt:lpstr>
      <vt:lpstr>Two-level Otsu Thresholding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34</cp:revision>
  <dcterms:created xsi:type="dcterms:W3CDTF">2022-05-14T09:56:11Z</dcterms:created>
  <dcterms:modified xsi:type="dcterms:W3CDTF">2022-05-17T13:42:33Z</dcterms:modified>
</cp:coreProperties>
</file>